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第十五堂 </a:t>
            </a:r>
            <a:r>
              <a:t>: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使用導覽控制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iOS行動程式基礎開發上架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2-06 下午9.03.25.mov" descr="螢幕錄製 2019-02-06 下午9.03.25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565104" y="997514"/>
            <a:ext cx="1962159" cy="3997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3333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897686" y="1333500"/>
            <a:ext cx="4851881" cy="256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了解storyboard和segue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建立NavigationController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增加一個detailViewController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為DetailViewController建立一個新的Class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在自訂class增加變數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使用segues傳遞資料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